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8134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0969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16046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176579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8751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37508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00078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18837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9167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40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6403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7624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905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2081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4634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6169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178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FB73302-6891-43D7-9D0B-B093AF110BBE}" type="datetimeFigureOut">
              <a:rPr lang="ru-RU" smtClean="0"/>
              <a:t>08.06.2024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71BF4-8FE2-4075-ACE3-715E3A15AE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75661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44E7C3-DF2F-5D49-4279-95AEEC409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3125755"/>
            <a:ext cx="8825658" cy="1651626"/>
          </a:xfrm>
        </p:spPr>
        <p:txBody>
          <a:bodyPr/>
          <a:lstStyle/>
          <a:p>
            <a:r>
              <a:rPr lang="ru-RU" sz="5400" dirty="0"/>
              <a:t>Создание веб сайта для компьютерного клуба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63B023D-E85A-F5F5-E5F7-1DD682D590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 студент 3 курса </a:t>
            </a:r>
            <a:r>
              <a:rPr lang="en-US" dirty="0"/>
              <a:t>“</a:t>
            </a:r>
            <a:r>
              <a:rPr lang="ru-RU" dirty="0"/>
              <a:t>ИСИП</a:t>
            </a:r>
            <a:r>
              <a:rPr lang="en-US" dirty="0"/>
              <a:t>”</a:t>
            </a:r>
          </a:p>
          <a:p>
            <a:r>
              <a:rPr lang="ru-RU" dirty="0"/>
              <a:t>Ефремов </a:t>
            </a:r>
            <a:r>
              <a:rPr lang="ru-RU" dirty="0" err="1"/>
              <a:t>с.п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4189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62" name="Oval 6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6A81905-F480-46A4-BC10-215D24EA1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257B6C-AE3A-DFA5-10D6-0B044643D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2012" y="1447800"/>
            <a:ext cx="5222325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900">
                <a:solidFill>
                  <a:srgbClr val="EBEBEB"/>
                </a:solidFill>
              </a:rPr>
              <a:t>Стек:</a:t>
            </a:r>
            <a:br>
              <a:rPr lang="en-US" sz="2900">
                <a:solidFill>
                  <a:srgbClr val="EBEBEB"/>
                </a:solidFill>
              </a:rPr>
            </a:br>
            <a:br>
              <a:rPr lang="en-US" sz="2900">
                <a:solidFill>
                  <a:srgbClr val="EBEBEB"/>
                </a:solidFill>
              </a:rPr>
            </a:br>
            <a:r>
              <a:rPr lang="en-US" sz="2900">
                <a:solidFill>
                  <a:srgbClr val="EBEBEB"/>
                </a:solidFill>
              </a:rPr>
              <a:t>•Фронтенд разработка: HTML, CSS, JS</a:t>
            </a:r>
            <a:br>
              <a:rPr lang="en-US" sz="2900">
                <a:solidFill>
                  <a:srgbClr val="EBEBEB"/>
                </a:solidFill>
              </a:rPr>
            </a:br>
            <a:r>
              <a:rPr lang="en-US" sz="2900">
                <a:solidFill>
                  <a:srgbClr val="EBEBEB"/>
                </a:solidFill>
              </a:rPr>
              <a:t>•Бэкенд: Django</a:t>
            </a:r>
            <a:br>
              <a:rPr lang="en-US" sz="2900">
                <a:solidFill>
                  <a:srgbClr val="EBEBEB"/>
                </a:solidFill>
              </a:rPr>
            </a:br>
            <a:r>
              <a:rPr lang="en-US" sz="2900">
                <a:solidFill>
                  <a:srgbClr val="EBEBEB"/>
                </a:solidFill>
              </a:rPr>
              <a:t>•База данных: sqlite3</a:t>
            </a:r>
          </a:p>
        </p:txBody>
      </p:sp>
      <p:sp>
        <p:nvSpPr>
          <p:cNvPr id="72" name="Freeform 8">
            <a:extLst>
              <a:ext uri="{FF2B5EF4-FFF2-40B4-BE49-F238E27FC236}">
                <a16:creationId xmlns:a16="http://schemas.microsoft.com/office/drawing/2014/main" id="{36FD4D9D-3784-41E8-8405-A42B72F5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5692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Компьютерный скрипт на экране">
            <a:extLst>
              <a:ext uri="{FF2B5EF4-FFF2-40B4-BE49-F238E27FC236}">
                <a16:creationId xmlns:a16="http://schemas.microsoft.com/office/drawing/2014/main" id="{8656BE6B-6BCB-B637-81D5-CAAB807273D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976" r="48400" b="-1"/>
          <a:stretch/>
        </p:blipFill>
        <p:spPr>
          <a:xfrm>
            <a:off x="20" y="10"/>
            <a:ext cx="4481944" cy="6857990"/>
          </a:xfrm>
          <a:custGeom>
            <a:avLst/>
            <a:gdLst/>
            <a:ahLst/>
            <a:cxnLst/>
            <a:rect l="l" t="t" r="r" b="b"/>
            <a:pathLst>
              <a:path w="4481964" h="6858000">
                <a:moveTo>
                  <a:pt x="0" y="0"/>
                </a:moveTo>
                <a:lnTo>
                  <a:pt x="3137249" y="0"/>
                </a:lnTo>
                <a:lnTo>
                  <a:pt x="4480787" y="0"/>
                </a:lnTo>
                <a:lnTo>
                  <a:pt x="4455742" y="155676"/>
                </a:lnTo>
                <a:lnTo>
                  <a:pt x="4431873" y="310667"/>
                </a:lnTo>
                <a:lnTo>
                  <a:pt x="4408509" y="466344"/>
                </a:lnTo>
                <a:lnTo>
                  <a:pt x="4388506" y="622706"/>
                </a:lnTo>
                <a:lnTo>
                  <a:pt x="4368335" y="778383"/>
                </a:lnTo>
                <a:lnTo>
                  <a:pt x="4349509" y="934745"/>
                </a:lnTo>
                <a:lnTo>
                  <a:pt x="4333373" y="1089050"/>
                </a:lnTo>
                <a:lnTo>
                  <a:pt x="4318077" y="1245413"/>
                </a:lnTo>
                <a:lnTo>
                  <a:pt x="4304125" y="1401089"/>
                </a:lnTo>
                <a:lnTo>
                  <a:pt x="4292023" y="1554023"/>
                </a:lnTo>
                <a:lnTo>
                  <a:pt x="4279920" y="1709013"/>
                </a:lnTo>
                <a:lnTo>
                  <a:pt x="4269835" y="1861947"/>
                </a:lnTo>
                <a:lnTo>
                  <a:pt x="4261935" y="2014880"/>
                </a:lnTo>
                <a:lnTo>
                  <a:pt x="4253698" y="2167128"/>
                </a:lnTo>
                <a:lnTo>
                  <a:pt x="4246807" y="2318004"/>
                </a:lnTo>
                <a:lnTo>
                  <a:pt x="4241932" y="2467508"/>
                </a:lnTo>
                <a:lnTo>
                  <a:pt x="4237730" y="2617013"/>
                </a:lnTo>
                <a:lnTo>
                  <a:pt x="4233696" y="2765145"/>
                </a:lnTo>
                <a:lnTo>
                  <a:pt x="4231847" y="2911221"/>
                </a:lnTo>
                <a:lnTo>
                  <a:pt x="4229830" y="3057296"/>
                </a:lnTo>
                <a:lnTo>
                  <a:pt x="4228821" y="3201314"/>
                </a:lnTo>
                <a:lnTo>
                  <a:pt x="4229830" y="3343960"/>
                </a:lnTo>
                <a:lnTo>
                  <a:pt x="4229830" y="3485235"/>
                </a:lnTo>
                <a:lnTo>
                  <a:pt x="4231847" y="3625138"/>
                </a:lnTo>
                <a:lnTo>
                  <a:pt x="4234872" y="3762298"/>
                </a:lnTo>
                <a:lnTo>
                  <a:pt x="4237730" y="3898087"/>
                </a:lnTo>
                <a:lnTo>
                  <a:pt x="4240924" y="4031132"/>
                </a:lnTo>
                <a:lnTo>
                  <a:pt x="4245798" y="4163491"/>
                </a:lnTo>
                <a:lnTo>
                  <a:pt x="4251009" y="4293793"/>
                </a:lnTo>
                <a:lnTo>
                  <a:pt x="4255715" y="4421352"/>
                </a:lnTo>
                <a:lnTo>
                  <a:pt x="4268995" y="4670298"/>
                </a:lnTo>
                <a:lnTo>
                  <a:pt x="4283114" y="4908956"/>
                </a:lnTo>
                <a:lnTo>
                  <a:pt x="4297906" y="5138013"/>
                </a:lnTo>
                <a:lnTo>
                  <a:pt x="4314211" y="5354726"/>
                </a:lnTo>
                <a:lnTo>
                  <a:pt x="4331188" y="5561838"/>
                </a:lnTo>
                <a:lnTo>
                  <a:pt x="4349509" y="5753862"/>
                </a:lnTo>
                <a:lnTo>
                  <a:pt x="4367495" y="5934227"/>
                </a:lnTo>
                <a:lnTo>
                  <a:pt x="4385480" y="6100191"/>
                </a:lnTo>
                <a:lnTo>
                  <a:pt x="4402457" y="6252438"/>
                </a:lnTo>
                <a:lnTo>
                  <a:pt x="4418594" y="6387541"/>
                </a:lnTo>
                <a:lnTo>
                  <a:pt x="4433890" y="6509613"/>
                </a:lnTo>
                <a:lnTo>
                  <a:pt x="4446665" y="6612483"/>
                </a:lnTo>
                <a:lnTo>
                  <a:pt x="4458767" y="6698894"/>
                </a:lnTo>
                <a:lnTo>
                  <a:pt x="4476081" y="6817538"/>
                </a:lnTo>
                <a:lnTo>
                  <a:pt x="4481964" y="6858000"/>
                </a:lnTo>
                <a:lnTo>
                  <a:pt x="35778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60817A52-B891-4228-A61E-0C0A57632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9300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373D33-867C-E979-3184-B265971C2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542503"/>
            <a:ext cx="9184606" cy="117987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700"/>
              <a:t>Главная страница веб сайта</a:t>
            </a:r>
          </a:p>
        </p:txBody>
      </p:sp>
      <p:pic>
        <p:nvPicPr>
          <p:cNvPr id="4" name="Рисунок 3" descr="Изображение выглядит как текст, аниме, снимок экрана, мультфильм&#10;&#10;Автоматически созданное описание">
            <a:extLst>
              <a:ext uri="{FF2B5EF4-FFF2-40B4-BE49-F238E27FC236}">
                <a16:creationId xmlns:a16="http://schemas.microsoft.com/office/drawing/2014/main" id="{D69E3446-FEC0-95BB-012B-97EF05428DD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2274" r="-1" b="6860"/>
          <a:stretch/>
        </p:blipFill>
        <p:spPr>
          <a:xfrm>
            <a:off x="635458" y="640079"/>
            <a:ext cx="9454421" cy="37079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9545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02E70E-E38A-0B59-6FBF-BD84EC84A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738887"/>
            <a:ext cx="8825658" cy="834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Система бронирования мест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96F6E8-E324-E12E-F7D8-93A0BAE5C05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814" r="1" b="1"/>
          <a:stretch/>
        </p:blipFill>
        <p:spPr>
          <a:xfrm>
            <a:off x="1149351" y="349512"/>
            <a:ext cx="8831262" cy="4267831"/>
          </a:xfrm>
          <a:prstGeom prst="rect">
            <a:avLst/>
          </a:prstGeom>
          <a:effectLst>
            <a:outerShdw blurRad="50800" dist="50800" dir="5400000" algn="tl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5970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966DD5-8FDF-74C1-9723-37C77F819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732290"/>
            <a:ext cx="10106297" cy="188503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ru-RU" sz="60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Регистрация и авторизация пользователя</a:t>
            </a:r>
            <a:endParaRPr lang="en-US" sz="6000" b="0" i="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891F84A-427F-F70E-EDD4-396E7B2DAB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" y="3119120"/>
            <a:ext cx="5709919" cy="32687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3A73EA3-17D8-499B-F2B3-F478D3C2EC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12905" y="3119120"/>
            <a:ext cx="5709919" cy="32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678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08DC6F-1302-1960-7BBA-FC185D9EB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458" y="4542502"/>
            <a:ext cx="9186063" cy="1189985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/>
              <a:t>Пример кода на HTML/CSS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986631-5A91-44B9-31A4-0DB6AC78F68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9019" b="-2"/>
          <a:stretch/>
        </p:blipFill>
        <p:spPr>
          <a:xfrm>
            <a:off x="635458" y="640080"/>
            <a:ext cx="5602986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B045A8B-E872-1559-FC54-512924842BF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-4" b="2375"/>
          <a:stretch/>
        </p:blipFill>
        <p:spPr>
          <a:xfrm>
            <a:off x="6389321" y="640080"/>
            <a:ext cx="3432201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7395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DF0789-F43F-C6E1-3C7E-AF014E90B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3829" y="1447800"/>
            <a:ext cx="439782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Пример кода на JS</a:t>
            </a:r>
          </a:p>
        </p:txBody>
      </p:sp>
      <p:pic>
        <p:nvPicPr>
          <p:cNvPr id="5" name="Рисунок 4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D38F4E18-FF60-D2E9-B56D-B0DB14C115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854" y="873819"/>
            <a:ext cx="5450557" cy="510989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81489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772C75-E059-31F1-1130-6C0A5CF5D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5" y="1266958"/>
            <a:ext cx="6808362" cy="45284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41740709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241</TotalTime>
  <Words>66</Words>
  <Application>Microsoft Office PowerPoint</Application>
  <PresentationFormat>Широкоэкранный</PresentationFormat>
  <Paragraphs>10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Century Gothic</vt:lpstr>
      <vt:lpstr>Wingdings 3</vt:lpstr>
      <vt:lpstr>Ион</vt:lpstr>
      <vt:lpstr>Создание веб сайта для компьютерного клуба</vt:lpstr>
      <vt:lpstr>Стек:  •Фронтенд разработка: HTML, CSS, JS •Бэкенд: Django •База данных: sqlite3</vt:lpstr>
      <vt:lpstr>Главная страница веб сайта</vt:lpstr>
      <vt:lpstr>Система бронирования мест</vt:lpstr>
      <vt:lpstr>Регистрация и авторизация пользователя</vt:lpstr>
      <vt:lpstr>Пример кода на HTML/CSS</vt:lpstr>
      <vt:lpstr>Пример кода на JS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веб сайта для компьютерного клуба</dc:title>
  <dc:creator>Севастьян Ефремов</dc:creator>
  <cp:lastModifiedBy>Севастьян Ефремов</cp:lastModifiedBy>
  <cp:revision>5</cp:revision>
  <dcterms:created xsi:type="dcterms:W3CDTF">2024-06-07T13:47:02Z</dcterms:created>
  <dcterms:modified xsi:type="dcterms:W3CDTF">2024-06-08T08:44:09Z</dcterms:modified>
</cp:coreProperties>
</file>

<file path=docProps/thumbnail.jpeg>
</file>